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4" autoAdjust="0"/>
    <p:restoredTop sz="94660"/>
  </p:normalViewPr>
  <p:slideViewPr>
    <p:cSldViewPr snapToGrid="0">
      <p:cViewPr varScale="1">
        <p:scale>
          <a:sx n="81" d="100"/>
          <a:sy n="81" d="100"/>
        </p:scale>
        <p:origin x="85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B78D201-1A30-9614-F483-E66BBE9ED56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7F12A35D-C438-4740-9891-63AD63C6148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5200C27-1D02-49AA-1609-65AA6EF682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C39FF-AB77-4EC2-ACFA-804D0EA1AC33}" type="datetimeFigureOut">
              <a:rPr lang="de-DE" smtClean="0"/>
              <a:t>20.11.2024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0B80739-5AAC-B1B3-A69D-E1BCA2E004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FCCAA70-853C-6C53-8521-12381E7F12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A44CD-E0B6-48F3-83D0-57AC680719B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403374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61F9F1A-6DAE-181C-BD7C-4DED43388B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01ABCDC2-726C-6CDD-E08A-E74D2F3B5E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EF50A62-B206-8D3C-48F9-FFEBC2321A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C39FF-AB77-4EC2-ACFA-804D0EA1AC33}" type="datetimeFigureOut">
              <a:rPr lang="de-DE" smtClean="0"/>
              <a:t>20.11.2024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8DA1348-1530-2E95-2C0C-7E5E8B3CC0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DB90C63-CF0E-2976-E21E-A61F77F8EE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A44CD-E0B6-48F3-83D0-57AC680719B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050666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2109FE2F-D945-0AAB-7D46-05EABA4B746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645A5C7C-E608-A47F-22AC-68333D6D9A3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2ECFE85-D11F-F0CB-1648-3FC841900C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C39FF-AB77-4EC2-ACFA-804D0EA1AC33}" type="datetimeFigureOut">
              <a:rPr lang="de-DE" smtClean="0"/>
              <a:t>20.11.2024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C6D1A2C-B074-8DFE-C713-DEF1BEA00B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E543C3B-1544-CBC9-FDD7-A1DB314B9D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A44CD-E0B6-48F3-83D0-57AC680719B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191216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8E114EF-EAA3-5124-87DB-11C96D2CC2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E91EAF8-8A2D-4450-D4A5-685024BEFE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D1E29A6-E0F8-A834-BD77-B9D53A1DF5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C39FF-AB77-4EC2-ACFA-804D0EA1AC33}" type="datetimeFigureOut">
              <a:rPr lang="de-DE" smtClean="0"/>
              <a:t>20.11.2024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B1E437A-ACC7-760A-70DA-3A8CB74543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55D5A56-F269-846F-232B-48B1479DA1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A44CD-E0B6-48F3-83D0-57AC680719B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060064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481D086-93C6-9424-9B01-34B9994EA5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2685E044-DF32-48B5-7DC9-9B87F76284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738BD06-20BE-B341-19C5-CB157DB568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C39FF-AB77-4EC2-ACFA-804D0EA1AC33}" type="datetimeFigureOut">
              <a:rPr lang="de-DE" smtClean="0"/>
              <a:t>20.11.2024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2239893-65B0-51D4-5DAD-B0EA6A9E12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F2B3DA0-AE1A-017E-C18B-B37B115505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A44CD-E0B6-48F3-83D0-57AC680719B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327346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BC230E6-C67B-8B00-CB82-C891A28C8B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5746248-0D8C-7002-1509-6BF7BD7E627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8D39CDB8-3E2E-B966-A0A7-EE193ACEF19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67FECB63-965E-85B3-8D9C-7776C56342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C39FF-AB77-4EC2-ACFA-804D0EA1AC33}" type="datetimeFigureOut">
              <a:rPr lang="de-DE" smtClean="0"/>
              <a:t>20.11.2024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7CFB6515-F607-9408-63E5-17B51DC470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EBA9C010-FAEE-F6BC-0A1E-2F6CF131E3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A44CD-E0B6-48F3-83D0-57AC680719B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334221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78349AF-3B9D-4466-DD3F-5FC0EE3E60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47CE92BB-359C-C905-0EAD-89FFA794D8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7D5D9229-26D0-4444-C742-8C18271F98C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5629EE3E-ABBB-3AB9-D1C1-28937862A35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52C3297F-FB99-8DD9-AF74-5347DBB1B3D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0883551D-5434-234A-1813-12002FAA53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C39FF-AB77-4EC2-ACFA-804D0EA1AC33}" type="datetimeFigureOut">
              <a:rPr lang="de-DE" smtClean="0"/>
              <a:t>20.11.2024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8BA9DDC8-1216-F210-BE66-904A5007FB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1CEDF7C3-8B6A-FBE8-68AB-1E7FA875C8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A44CD-E0B6-48F3-83D0-57AC680719B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931340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A0ECB48-3B45-57B4-7A91-32EB0E07A2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1610CF87-73D1-3324-4010-42AF21D069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C39FF-AB77-4EC2-ACFA-804D0EA1AC33}" type="datetimeFigureOut">
              <a:rPr lang="de-DE" smtClean="0"/>
              <a:t>20.11.2024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1BA53A7C-2B34-55D4-D405-75D98265A0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4ECB429F-1FF1-5408-D85C-437DABFD7A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A44CD-E0B6-48F3-83D0-57AC680719B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703756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33AA47CF-06A7-BB9C-A66C-E8DCD24D87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C39FF-AB77-4EC2-ACFA-804D0EA1AC33}" type="datetimeFigureOut">
              <a:rPr lang="de-DE" smtClean="0"/>
              <a:t>20.11.2024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AF2F0CB3-0553-FD84-B1CB-EABFAFB96E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43B92BF6-A019-9AB0-62D1-362064CD44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A44CD-E0B6-48F3-83D0-57AC680719B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128746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1921806-567F-6492-6ED4-A00C2D1AB8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55748BF-B49D-B024-EEB8-C0C03C6D6B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BC088B6A-043D-AD1B-065E-1B12429F60C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1BDAAE5E-CC8E-2227-5867-5503E95CED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C39FF-AB77-4EC2-ACFA-804D0EA1AC33}" type="datetimeFigureOut">
              <a:rPr lang="de-DE" smtClean="0"/>
              <a:t>20.11.2024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29007588-C653-8483-7B69-52C585E526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AF60955F-0A67-A16A-AE3C-860789FFF4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A44CD-E0B6-48F3-83D0-57AC680719B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843521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4997DC3-7A9C-8A57-D24B-249C972A6B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69CB1FB3-A683-1ABF-410E-F1863B3AD74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53F1D65C-F6C7-44E8-0760-53788F8195A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9AA933A8-A649-506C-31E1-C1ED23022D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C39FF-AB77-4EC2-ACFA-804D0EA1AC33}" type="datetimeFigureOut">
              <a:rPr lang="de-DE" smtClean="0"/>
              <a:t>20.11.2024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9383426F-B198-E4E7-4928-A28553294C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07FD28E6-A826-1E6F-5AE7-56BC6E7B50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A44CD-E0B6-48F3-83D0-57AC680719B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693936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D3C0546E-230F-3729-4FBF-D9B85D671D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BFA83D29-F1BA-F29C-C47A-B2FDFB347F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66A1E91-8C00-2960-E992-7143F92EDE3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9C39FF-AB77-4EC2-ACFA-804D0EA1AC33}" type="datetimeFigureOut">
              <a:rPr lang="de-DE" smtClean="0"/>
              <a:t>20.11.2024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9963E88-7A14-93FC-7283-10C24E04D77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093E4E7-E732-768A-6370-67AFE099170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0A44CD-E0B6-48F3-83D0-57AC680719B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895337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0D5ADA7-BA92-622A-321B-2E8FD537B83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0FC1E877-ECB6-5D38-FA09-89324A8AF9F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/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7A965841-EDBC-4300-C058-370516B8162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399" y="80013"/>
            <a:ext cx="10054442" cy="5655624"/>
          </a:xfrm>
          <a:prstGeom prst="rect">
            <a:avLst/>
          </a:prstGeom>
        </p:spPr>
      </p:pic>
      <p:sp>
        <p:nvSpPr>
          <p:cNvPr id="6" name="Textfeld 5">
            <a:extLst>
              <a:ext uri="{FF2B5EF4-FFF2-40B4-BE49-F238E27FC236}">
                <a16:creationId xmlns:a16="http://schemas.microsoft.com/office/drawing/2014/main" id="{234F91C9-F1C7-B093-E8E5-9C8357CD4FA8}"/>
              </a:ext>
            </a:extLst>
          </p:cNvPr>
          <p:cNvSpPr txBox="1"/>
          <p:nvPr/>
        </p:nvSpPr>
        <p:spPr>
          <a:xfrm>
            <a:off x="914399" y="5827712"/>
            <a:ext cx="1066404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/>
              <a:t>Die Grafiken zeigen:</a:t>
            </a:r>
          </a:p>
          <a:p>
            <a:r>
              <a:rPr lang="de-DE" sz="1600" dirty="0"/>
              <a:t>Eine unzulässige Summenbildung, die die Volatilität, das Auf- und Ab der Energieerzeugung durch Wind und Sonne verbirgt.</a:t>
            </a:r>
          </a:p>
          <a:p>
            <a:r>
              <a:rPr lang="de-DE" sz="1400" i="1" dirty="0"/>
              <a:t>Quellen: Bundesnetzagentur, SMARD.de, Irrwege der Energiewende - Wenn die Zahlen nicht mitspielen ISBN 9 783757 843755</a:t>
            </a:r>
          </a:p>
        </p:txBody>
      </p:sp>
    </p:spTree>
    <p:extLst>
      <p:ext uri="{BB962C8B-B14F-4D97-AF65-F5344CB8AC3E}">
        <p14:creationId xmlns:p14="http://schemas.microsoft.com/office/powerpoint/2010/main" val="22439487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45</Words>
  <Application>Microsoft Office PowerPoint</Application>
  <PresentationFormat>Breitbild</PresentationFormat>
  <Paragraphs>3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Ellen Walther-Klaus</dc:creator>
  <cp:lastModifiedBy>Ellen Walther-Klaus</cp:lastModifiedBy>
  <cp:revision>1</cp:revision>
  <dcterms:created xsi:type="dcterms:W3CDTF">2024-11-20T07:35:40Z</dcterms:created>
  <dcterms:modified xsi:type="dcterms:W3CDTF">2024-11-20T07:36:01Z</dcterms:modified>
</cp:coreProperties>
</file>