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8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78D201-1A30-9614-F483-E66BBE9ED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F12A35D-C438-4740-9891-63AD63C61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200C27-1D02-49AA-1609-65AA6EF68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39FF-AB77-4EC2-ACFA-804D0EA1AC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B80739-5AAC-B1B3-A69D-E1BCA2E00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CCAA70-853C-6C53-8521-12381E7F1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44CD-E0B6-48F3-83D0-57AC680719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33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F9F1A-6DAE-181C-BD7C-4DED4338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1ABCDC2-726C-6CDD-E08A-E74D2F3B5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F50A62-B206-8D3C-48F9-FFEBC2321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39FF-AB77-4EC2-ACFA-804D0EA1AC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DA1348-1530-2E95-2C0C-7E5E8B3C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B90C63-CF0E-2976-E21E-A61F77F8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44CD-E0B6-48F3-83D0-57AC680719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06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109FE2F-D945-0AAB-7D46-05EABA4B7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45A5C7C-E608-A47F-22AC-68333D6D9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ECFE85-D11F-F0CB-1648-3FC841900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39FF-AB77-4EC2-ACFA-804D0EA1AC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6D1A2C-B074-8DFE-C713-DEF1BEA0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543C3B-1544-CBC9-FDD7-A1DB314B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44CD-E0B6-48F3-83D0-57AC680719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912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E114EF-EAA3-5124-87DB-11C96D2C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91EAF8-8A2D-4450-D4A5-685024BEF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1E29A6-E0F8-A834-BD77-B9D53A1DF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39FF-AB77-4EC2-ACFA-804D0EA1AC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1E437A-ACC7-760A-70DA-3A8CB7454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5D5A56-F269-846F-232B-48B1479DA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44CD-E0B6-48F3-83D0-57AC680719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00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1D086-93C6-9424-9B01-34B9994EA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85E044-DF32-48B5-7DC9-9B87F7628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8BD06-20BE-B341-19C5-CB157DB56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39FF-AB77-4EC2-ACFA-804D0EA1AC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239893-65B0-51D4-5DAD-B0EA6A9E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2B3DA0-AE1A-017E-C18B-B37B11550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44CD-E0B6-48F3-83D0-57AC680719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73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230E6-C67B-8B00-CB82-C891A28C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746248-0D8C-7002-1509-6BF7BD7E6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39CDB8-3E2E-B966-A0A7-EE193ACEF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FECB63-965E-85B3-8D9C-7776C5634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39FF-AB77-4EC2-ACFA-804D0EA1AC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FB6515-F607-9408-63E5-17B51DC4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A9C010-FAEE-F6BC-0A1E-2F6CF131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44CD-E0B6-48F3-83D0-57AC680719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42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8349AF-3B9D-4466-DD3F-5FC0EE3E6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CE92BB-359C-C905-0EAD-89FFA794D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5D9229-26D0-4444-C742-8C18271F9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629EE3E-ABBB-3AB9-D1C1-28937862A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2C3297F-FB99-8DD9-AF74-5347DBB1B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883551D-5434-234A-1813-12002FAA5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39FF-AB77-4EC2-ACFA-804D0EA1AC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BA9DDC8-1216-F210-BE66-904A5007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CEDF7C3-8B6A-FBE8-68AB-1E7FA875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44CD-E0B6-48F3-83D0-57AC680719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13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0ECB48-3B45-57B4-7A91-32EB0E07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610CF87-73D1-3324-4010-42AF21D0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39FF-AB77-4EC2-ACFA-804D0EA1AC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A53A7C-2B34-55D4-D405-75D98265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CB429F-1FF1-5408-D85C-437DABFD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44CD-E0B6-48F3-83D0-57AC680719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37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AA47CF-06A7-BB9C-A66C-E8DCD24D8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39FF-AB77-4EC2-ACFA-804D0EA1AC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F2F0CB3-0553-FD84-B1CB-EABFAFB96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3B92BF6-A019-9AB0-62D1-362064CD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44CD-E0B6-48F3-83D0-57AC680719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87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21806-567F-6492-6ED4-A00C2D1AB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5748BF-B49D-B024-EEB8-C0C03C6D6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C088B6A-043D-AD1B-065E-1B12429F6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DAAE5E-CC8E-2227-5867-5503E95CE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39FF-AB77-4EC2-ACFA-804D0EA1AC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007588-C653-8483-7B69-52C585E52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60955F-0A67-A16A-AE3C-860789FFF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44CD-E0B6-48F3-83D0-57AC680719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3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997DC3-7A9C-8A57-D24B-249C972A6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9CB1FB3-A683-1ABF-410E-F1863B3AD7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3F1D65C-F6C7-44E8-0760-53788F819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A933A8-A649-506C-31E1-C1ED2302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39FF-AB77-4EC2-ACFA-804D0EA1AC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83426F-B198-E4E7-4928-A28553294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FD28E6-A826-1E6F-5AE7-56BC6E7B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44CD-E0B6-48F3-83D0-57AC680719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39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3C0546E-230F-3729-4FBF-D9B85D671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A83D29-F1BA-F29C-C47A-B2FDFB347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6A1E91-8C00-2960-E992-7143F92ED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C39FF-AB77-4EC2-ACFA-804D0EA1AC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963E88-7A14-93FC-7283-10C24E04D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93E4E7-E732-768A-6370-67AFE0991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44CD-E0B6-48F3-83D0-57AC680719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53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5ADA7-BA92-622A-321B-2E8FD537B8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C1E877-ECB6-5D38-FA09-89324A8AF9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A965841-EDBC-4300-C058-370516B81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80013"/>
            <a:ext cx="10054442" cy="565562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34F91C9-F1C7-B093-E8E5-9C8357CD4FA8}"/>
              </a:ext>
            </a:extLst>
          </p:cNvPr>
          <p:cNvSpPr txBox="1"/>
          <p:nvPr/>
        </p:nvSpPr>
        <p:spPr>
          <a:xfrm>
            <a:off x="914399" y="5827712"/>
            <a:ext cx="10664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Die Grafiken zeigen:</a:t>
            </a:r>
          </a:p>
          <a:p>
            <a:r>
              <a:rPr lang="de-DE" sz="1600" dirty="0"/>
              <a:t>Eine unzulässige Summenbildung, die die Volatilität, das Auf- und Ab der Energieerzeugung durch Wind und Sonne verbirgt.</a:t>
            </a:r>
          </a:p>
          <a:p>
            <a:r>
              <a:rPr lang="de-DE" sz="1400" i="1" dirty="0"/>
              <a:t>Quellen: Bundesnetzagentur, SMARD.de, Irrwege der Energiewende - Wenn die Zahlen nicht mitspielen ISBN 9 783757 843755</a:t>
            </a:r>
          </a:p>
        </p:txBody>
      </p:sp>
    </p:spTree>
    <p:extLst>
      <p:ext uri="{BB962C8B-B14F-4D97-AF65-F5344CB8AC3E}">
        <p14:creationId xmlns:p14="http://schemas.microsoft.com/office/powerpoint/2010/main" val="2243948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Ellen Walther-Klaus</dc:creator>
  <cp:lastModifiedBy>Ellen Walther-Klaus</cp:lastModifiedBy>
  <cp:revision>1</cp:revision>
  <dcterms:created xsi:type="dcterms:W3CDTF">2024-11-20T07:35:40Z</dcterms:created>
  <dcterms:modified xsi:type="dcterms:W3CDTF">2024-11-20T07:36:01Z</dcterms:modified>
</cp:coreProperties>
</file>